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4C67-B68D-2B41-30E6-C8385D483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332A9-7A29-9011-47DB-8DF5D4A8B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9A8CD-34BE-DBDC-D2BA-AB8F4F83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50FE2-F4D9-A389-4471-656CCCFB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23414-9212-29D9-5D53-45B1BCA1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1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1EF7-7E2D-3E09-3B91-ED68E9B7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AB34F-8D0B-CB54-B166-FACA78B39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C03E-F2D7-C5B6-5825-630F14FA9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7239C-DDB2-CD8A-6392-0E7499C87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C7B38-388F-1E82-1C5B-5527814C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64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C379C-B721-5B60-7B32-08839E8C9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2B7DE-63F6-F6F6-0045-6C0D1D741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A3934-F6EB-E19E-34FE-1A91322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11E2C-1EB2-5379-4EF8-5C4FEF4C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7781A-304A-3B71-41D1-398956AD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36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7296-F16F-C40F-8B9C-2E5C6803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F5992-67B3-E9C5-552D-E3072B81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7F577-7D57-98C7-85BF-3EE45562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6C6E4-64E9-BE05-10B9-E17CD312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C867C-EC0E-4C34-F4EE-013D58E6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299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B25D-386C-F3FF-C824-F35A5742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E3A95-2358-7B1A-DEB6-0B17BEAFC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71972-7BA3-33A9-A4D7-6A668A08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2CE55-0647-B82E-64F6-959E9345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58CA-6A96-D5FF-0F65-DE65622A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67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2FA6-0A21-37AA-23F3-509E3619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12DC5-3AAA-0C32-D06E-0A4DC83F9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770F5-B113-B0CE-BA52-460A5D848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A7B7E-4A4E-B28F-3050-6BBCDD84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3CC0A-3FF9-E6C2-A550-3E0E42E7F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E1493-25E5-2464-3669-64C1F7B2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980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C755-4039-C1C4-51FD-BC29AF94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A4BFA-B723-5435-2087-7EE54B793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404CB-5532-2EB2-9F90-F34786E6C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6A822-82C1-7E94-D884-4D2CDF63C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106A0-0864-807E-BD12-7B57AAC2B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DF2D1-B132-BA61-077A-12125BE8A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7A701-913E-CEB0-ABAD-0F635E48F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C65A5-EC2A-DD59-AC02-36F49206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12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F60B-A0BA-4A5A-916F-D2B6138F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ACB80-32DF-00A0-1FD9-A4118EC9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EFF9C-6BB5-12C9-4D52-0E150F0D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AC412-53D0-8589-3965-7E873D26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36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782A6-8772-974E-B3C3-EA3A2BF8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C62FF-BFC4-B7CE-18EC-FA3A64A6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28FAA-506C-940E-E591-9DF9ABC3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27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4547-74AF-7FB9-04D1-4195610E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A0F20-A8F5-116F-24BD-0A734F29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F01A4-ADB7-3513-38AD-5A324C468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951EA-1EF4-4B7A-67BE-9E9DB0FA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90AED-6542-8B65-2CAD-F06732E7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F3859-3768-1961-606A-CFCB825A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81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A1D5-0B8E-3999-6100-2AF00F48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930B4-D7C7-173E-EDD8-3CAC8F302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CDCCF-B91E-04F0-0AF3-113B96F9E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E4CDF-1834-2996-92AA-0F1A870C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5C340-C716-621C-CD91-5F788C5F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D66B5-0DEA-F678-DCFB-039849C1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91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9C76-5F24-51B3-B6F5-5A18A1D0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BBAB3-BB4F-8AC9-0ECF-71F1D636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25796-B0F0-EABC-E85F-3B6AAFB6E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68D229-0760-4126-A178-7DE9A2FD10D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22239-6B93-9294-6DB3-16578D769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5026A-D90E-F79E-4BC8-82A3C7DD4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221676-80A1-4F52-A9AF-73CE3C295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30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AF5685FD-B562-9CB8-B76C-0C1490EA67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3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750E1CD3-3DE8-5792-184C-D66ED3CF61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73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FCC74FB7-A718-DC94-F9D0-1E1820D3D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7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58285113-90C0-C93A-3D9D-756C13916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8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134DDA78-6CC6-2A90-5DA8-D10A7186D6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2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B4E8DDE7-CEB7-B4E1-A6D0-EF79A0C518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8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E23DEC8E-406B-A8AE-6B85-C176020B74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8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A58D0B88-9E4C-7922-3594-13E6A716DC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1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584BF2B2-5014-C28E-13C0-9462483C94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6252898D-6EE3-D767-D079-33CBC62B75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6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48D96897-C610-E77A-96A0-55A45DE6D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8EE64EA5-F763-4862-6413-F788922DD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0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3C55032C-2A73-6920-1DD4-E60880BBEB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79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9D0ACA62-E2A7-2687-1B5C-6913B93DC3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10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12F740BE-EED7-8003-2735-3462581541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2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EAF8CE13-DFB3-6805-CB69-1DF77520C6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84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564D59A0-7817-EEBD-DF5B-FC0828441E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78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B354C909-C48C-1A17-37C9-10694FB251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9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37B7C34A-F065-9A24-E7AD-5818979924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9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25B4F5E0-7E11-2183-1711-1616AF3099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5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4969AB6C-F606-26E2-FD23-33EC544665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08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B5C4F8B2-F146-C893-EA06-4052CBBCF5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4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F6996F4F-12CE-B5BB-E6E9-6C0A6B399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29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722542CB-4D07-FA0D-A6D8-5003E58464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39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A744C0DE-1A0D-34BE-E522-8280D03735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70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D680C98D-2BCB-D0E9-A485-CFA8F4F3E9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79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EFBCA851-B5FC-212B-60C1-736977918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84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9DE64253-23C7-5AE3-3CFD-1936B302F5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55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B7E2ED99-041E-2D8D-1284-57E0784B6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58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E4E0ADF1-6E7E-1A68-6C74-C1C8793783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0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30433561-40C5-7242-8112-B39A5FA8FA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15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F4A381E2-8694-1094-5500-C57287BB35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63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C50D7961-44F9-A01F-4113-3C5F5C5FDD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2D92CDFF-5A1F-152B-F495-51B151B0D0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3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42A441C8-6D63-D7E4-73A6-37F8CBD8A0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46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09671404-BAD7-C136-5D23-D9A15ED0E5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44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8170D66F-989D-C168-9402-0509755EC6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1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5059BD9B-9ED5-586E-8F27-3E28B41E29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5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B7C73EF2-DEFD-EC42-3966-76158B580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4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7F980B97-8724-75A1-FFBA-3FC56889FF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2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FFA9CAE8-4485-7C15-ADDC-E4C66A7743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6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B0B69C2F-CAB6-654A-16E4-A909CC97C3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18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9F363E51-CA21-31D8-4248-4F1420FB25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9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8E34A1CE-C741-BDB0-BF5C-98AC0EF3D0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0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E8F6139B-6DDD-0335-10B9-37D4878066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4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67F75D80-5200-3EA4-2BCA-E98545351C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82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D8B543F9-47A2-3810-6AA8-13DCC0E6CE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19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57037EB1-063E-231A-00CE-91140B6413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6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3624AEED-33CC-3B38-0813-D42A001892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1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60209F22-03EA-024F-B031-483D29D385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77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9AA2A8D5-E27D-9908-4312-54CB470D6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3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2FFC5A35-D60D-0F34-A770-EA0F4EE93E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2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B41BB9CF-3823-9F5A-7A49-57ED1F97CC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18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C6DF2523-2068-16A0-F406-D062E4BEE7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55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1A3BDA1B-A0B7-FA6B-4869-41BDE9CA5F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7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5E36A4CB-0798-9F55-DB21-1F6C04AC4E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5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619D4678-1467-C095-C883-4F6DDF8DA6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41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52DF2E25-90E8-EF54-3F0E-B374D72198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05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E0D8842B-3723-7EB1-C884-6DA632AA64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6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39D93D81-DC39-E8E6-9682-77A823AECB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8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4">
            <a:extLst>
              <a:ext uri="{FF2B5EF4-FFF2-40B4-BE49-F238E27FC236}">
                <a16:creationId xmlns:a16="http://schemas.microsoft.com/office/drawing/2014/main" id="{FFE91C88-24B2-7623-B833-B460AE00C5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6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5">
            <a:extLst>
              <a:ext uri="{FF2B5EF4-FFF2-40B4-BE49-F238E27FC236}">
                <a16:creationId xmlns:a16="http://schemas.microsoft.com/office/drawing/2014/main" id="{98FABAF2-723E-22C1-D526-CCB55B76E6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69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6">
            <a:extLst>
              <a:ext uri="{FF2B5EF4-FFF2-40B4-BE49-F238E27FC236}">
                <a16:creationId xmlns:a16="http://schemas.microsoft.com/office/drawing/2014/main" id="{C9F8FF02-C35E-0068-0165-3DF00CACCB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7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A2F82940-3CDF-6A28-1090-B1ECE7E1AD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5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A2B2A126-2ECB-8FF4-6F1F-20BB5EE570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4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BC6BD20A-FAF1-80A3-13B0-B0EFF1C21A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298DC29085C645B6B0AD4AFD2A7049" ma:contentTypeVersion="7" ma:contentTypeDescription="Create a new document." ma:contentTypeScope="" ma:versionID="b93cd3c1746b33ac3dff04d23a690bcc">
  <xsd:schema xmlns:xsd="http://www.w3.org/2001/XMLSchema" xmlns:xs="http://www.w3.org/2001/XMLSchema" xmlns:p="http://schemas.microsoft.com/office/2006/metadata/properties" xmlns:ns3="4a9d6810-f038-401a-a1a3-9427c6ccaf16" targetNamespace="http://schemas.microsoft.com/office/2006/metadata/properties" ma:root="true" ma:fieldsID="2023a606528e44d63623bf3266984702" ns3:_="">
    <xsd:import namespace="4a9d6810-f038-401a-a1a3-9427c6ccaf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9d6810-f038-401a-a1a3-9427c6ccaf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6C778D-4D0A-44E3-8C80-2F55A0B1C1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9d6810-f038-401a-a1a3-9427c6ccaf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041B03-BFA1-4AFF-8B98-E214BE8E80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B20BC8-2566-4F08-9FB2-37D2E596927A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a9d6810-f038-401a-a1a3-9427c6ccaf16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EzzEldin Ahmed</dc:creator>
  <cp:lastModifiedBy>Mohamed EzzEldin Ahmed</cp:lastModifiedBy>
  <cp:revision>1</cp:revision>
  <dcterms:created xsi:type="dcterms:W3CDTF">2024-10-30T09:33:18Z</dcterms:created>
  <dcterms:modified xsi:type="dcterms:W3CDTF">2024-10-30T09:34:06Z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0x01010074298DC29085C645B6B0AD4AFD2A7049</vt:lpwstr>
  </property>
</Properties>
</file>